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
  </p:notes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0" autoAdjust="0"/>
    <p:restoredTop sz="86410" autoAdjust="0"/>
  </p:normalViewPr>
  <p:slideViewPr>
    <p:cSldViewPr snapToGrid="0" snapToObjects="1">
      <p:cViewPr varScale="1">
        <p:scale>
          <a:sx n="71" d="100"/>
          <a:sy n="71" d="100"/>
        </p:scale>
        <p:origin x="235" y="5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BF553A-876F-4976-A4F6-1585202F089D}" type="datetimeFigureOut">
              <a:rPr lang="en-US" smtClean="0"/>
              <a:t>10/20/2023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9BFDBA-6C6F-47E8-BF2A-FD67F5EB7C9F}" type="slidenum">
              <a:rPr lang="en-US" smtClean="0"/>
              <a:t>‹#›</a:t>
            </a:fld>
            <a:endParaRPr lang="en-US"/>
          </a:p>
        </p:txBody>
      </p:sp>
    </p:spTree>
    <p:extLst>
      <p:ext uri="{BB962C8B-B14F-4D97-AF65-F5344CB8AC3E}">
        <p14:creationId xmlns:p14="http://schemas.microsoft.com/office/powerpoint/2010/main" val="3342949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Info</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Net Sales Performance Over Time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card</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scatterChart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Breakdown of Net Sales</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scatterChart</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Breakdown of Net Sales</a:t>
            </a:r>
            <a:endParaRPr dirty="0"/>
          </a:p>
          <a:p>
            <a:r>
              <a:rPr b="0" dirty="0"/>
              <a:t>No alt text provided</a:t>
            </a:r>
            <a:endParaRPr dirty="0"/>
          </a:p>
          <a:p>
            <a:endParaRPr dirty="0"/>
          </a:p>
          <a:p>
            <a:r>
              <a:rPr b="1" dirty="0"/>
              <a:t>Breakdown of Net Sales</a:t>
            </a:r>
            <a:endParaRPr dirty="0"/>
          </a:p>
          <a:p>
            <a:r>
              <a:rPr b="0" dirty="0"/>
              <a:t>No alt text provided</a:t>
            </a:r>
            <a:endParaRPr dirty="0"/>
          </a:p>
          <a:p>
            <a:endParaRPr dirty="0"/>
          </a:p>
          <a:p>
            <a:r>
              <a:rPr b="1" dirty="0"/>
              <a:t>ARROW</a:t>
            </a:r>
            <a:endParaRPr dirty="0"/>
          </a:p>
          <a:p>
            <a:r>
              <a:rPr b="0" dirty="0"/>
              <a:t>No alt text provided</a:t>
            </a:r>
            <a:endParaRPr dirty="0"/>
          </a:p>
          <a:p>
            <a:endParaRPr dirty="0"/>
          </a:p>
          <a:p>
            <a:r>
              <a:rPr b="1" dirty="0"/>
              <a:t>scatterChart</a:t>
            </a:r>
            <a:endParaRPr dirty="0"/>
          </a:p>
          <a:p>
            <a:r>
              <a:rPr b="0" dirty="0"/>
              <a:t>No alt text provided</a:t>
            </a:r>
            <a:endParaRPr dirty="0"/>
          </a:p>
          <a:p>
            <a:endParaRPr dirty="0"/>
          </a:p>
          <a:p>
            <a:r>
              <a:rPr b="1" dirty="0"/>
              <a:t>GM%  on button</a:t>
            </a:r>
            <a:endParaRPr dirty="0"/>
          </a:p>
          <a:p>
            <a:r>
              <a:rPr b="0" dirty="0"/>
              <a:t>No alt text provided</a:t>
            </a:r>
            <a:endParaRPr dirty="0"/>
          </a:p>
          <a:p>
            <a:endParaRPr dirty="0"/>
          </a:p>
          <a:p>
            <a:r>
              <a:rPr b="1" dirty="0"/>
              <a:t>NP%  on button</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ON BUTTON NP%</a:t>
            </a:r>
            <a:endParaRPr dirty="0"/>
          </a:p>
          <a:p>
            <a:r>
              <a:rPr b="0" dirty="0"/>
              <a:t>No alt text provided</a:t>
            </a:r>
            <a:endParaRPr dirty="0"/>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lineStackedColumnComboChart</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slicer</a:t>
            </a:r>
            <a:endParaRPr dirty="0"/>
          </a:p>
          <a:p>
            <a:r>
              <a:rPr b="0" dirty="0"/>
              <a:t>No alt text provided</a:t>
            </a:r>
            <a:endParaRPr dirty="0"/>
          </a:p>
          <a:p>
            <a:endParaRPr dirty="0"/>
          </a:p>
          <a:p>
            <a:r>
              <a:rPr b="1" dirty="0"/>
              <a:t>Net Sales Performance Over Time</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kpi</a:t>
            </a:r>
            <a:endParaRPr dirty="0"/>
          </a:p>
          <a:p>
            <a:r>
              <a:rPr b="0" dirty="0"/>
              <a:t>No alt text provided</a:t>
            </a:r>
            <a:endParaRPr dirty="0"/>
          </a:p>
          <a:p>
            <a:endParaRPr dirty="0"/>
          </a:p>
          <a:p>
            <a:r>
              <a:rPr b="1" dirty="0"/>
              <a:t>ribbonChart</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pivotTable</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10/20/2023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10/20/2023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10/20/2023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10/20/2023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10/20/2023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10/20/2023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10/20/2023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10/20/2023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10/20/2023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10/20/2023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10/20/2023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10/20/2023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pp.powerbi.com/groups/me/reports/dec171b1-1c65-459e-8507-b98d468a5110?pbi_source=PowerPoint" TargetMode="Externa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hyperlink" Target="https://app.powerbi.com/groups/me/reports/dec171b1-1c65-459e-8507-b98d468a5110/?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hyperlink" Target="https://app.powerbi.com/groups/me/reports/dec171b1-1c65-459e-8507-b98d468a5110/?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hyperlink" Target="https://app.powerbi.com/groups/me/reports/dec171b1-1c65-459e-8507-b98d468a5110/?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hyperlink" Target="https://app.powerbi.com/groups/me/reports/dec171b1-1c65-459e-8507-b98d468a5110/?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hyperlink" Target="https://app.powerbi.com/groups/me/reports/dec171b1-1c65-459e-8507-b98d468a5110/?pbi_source=PowerPoint"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hyperlink" Target="https://app.powerbi.com/groups/me/reports/dec171b1-1c65-459e-8507-b98d468a5110/?pbi_source=PowerPoint"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rPr>
              <a:t>Business Insights 360 </a:t>
            </a:r>
            <a:br>
              <a:rPr lang="en-US" dirty="0">
                <a:solidFill>
                  <a:srgbClr val="F3C910"/>
                </a:solidFill>
              </a:rPr>
            </a:b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rId3"/>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10/20/2023 4:39:24 PM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10/20/2023 4:30:16 PM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Info ,image ,image ,image ,image ,image ,image ,textbox ,textbox ,textbox ,textbox ,textbox ,textbox ,textbox ,textbox ,textbox ,textbox ,textbox ,textbox ,textbox ,textbox ,textbox ,textbox ,shape ,card ,card.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Home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pivotTable ,Net Sales Performance Over Time ,pivotTable ,pivotTable ,card ,card ,textbox ,slicer ,slicer ,slicer ,slicer ,slicer ,kpi ,kpi ,textbox ,textbox ,textbox ,image ,shape ,image ,image ,image ,image ,image ,image ,image ,image ,shape ,slicer ,kpi ,card.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Finance View</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textbox ,slicer ,slicer ,slicer ,slicer ,slicer ,image ,shape ,image ,image ,image ,image ,image ,image ,image ,image ,shape ,pivotTable ,pivotTable ,textbox ,scatterChart ,textbox ,donutChart ,Breakdown of Net Sales ,shape ,slicer ,slicer.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Sales View</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textbox ,slicer ,slicer ,slicer ,slicer ,slicer ,image ,shape ,image ,image ,image ,image ,image ,image ,image ,image ,shape ,textbox ,textbox ,pivotTable ,scatterChart ,pivotTable ,Breakdown of Net Sales ,Breakdown of Net Sales ,ARROW ,scatterChart ,GM%  on button ,NP%  on button ,image ,ON BUTTON NP%.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Marketing View</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textbox ,slicer ,slicer ,slicer ,slicer ,slicer ,kpi ,kpi ,kpi ,textbox ,textbox ,textbox ,image ,shape ,image ,image ,image ,image ,image ,image ,image ,image ,shape ,lineStackedColumnComboChart ,pivotTable ,pivotTable ,textbox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Supply Chain View</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licer ,Net Sales Performance Over Time ,pivotTable ,card ,textbox ,slicer ,slicer ,slicer ,slicer ,slicer ,kpi ,kpi ,textbox ,textbox ,textbox ,image ,shape ,image ,image ,image ,image ,image ,image ,image ,image ,shape ,slicer ,kpi ,card ,textbox ,kpi ,ribbonChart ,pivotTable ,donutChart ,donutChart ,textbox ,textbox ,textbox ,textbox ,textbox ,pivotTabl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Executive View</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TotalTime>
  <Words>1001</Words>
  <Application>Microsoft Office PowerPoint</Application>
  <PresentationFormat>Widescreen</PresentationFormat>
  <Paragraphs>570</Paragraphs>
  <Slides>7</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Calibri</vt:lpstr>
      <vt:lpstr>Calibri Light</vt:lpstr>
      <vt:lpstr>Segoe UI</vt:lpstr>
      <vt:lpstr>Segoe UI Light</vt:lpstr>
      <vt:lpstr>Segoe UI Semibold</vt:lpstr>
      <vt:lpstr>Custom Design</vt:lpstr>
      <vt:lpstr>Business Insights 360  </vt:lpstr>
      <vt:lpstr>Home</vt:lpstr>
      <vt:lpstr>Finance View</vt:lpstr>
      <vt:lpstr>Sales View</vt:lpstr>
      <vt:lpstr>Marketing View</vt:lpstr>
      <vt:lpstr>Supply Chain View</vt:lpstr>
      <vt:lpstr>Executive 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Sunil Rajput</cp:lastModifiedBy>
  <cp:revision>5</cp:revision>
  <dcterms:created xsi:type="dcterms:W3CDTF">2016-09-04T11:54:55Z</dcterms:created>
  <dcterms:modified xsi:type="dcterms:W3CDTF">2023-10-20T16:46:32Z</dcterms:modified>
</cp:coreProperties>
</file>